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70" r:id="rId3"/>
    <p:sldId id="271" r:id="rId4"/>
    <p:sldId id="274" r:id="rId5"/>
    <p:sldId id="276" r:id="rId6"/>
    <p:sldId id="277" r:id="rId7"/>
    <p:sldId id="273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E76C4"/>
    <a:srgbClr val="FFFF99"/>
    <a:srgbClr val="30A07B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4222-30E7-4742-9C8C-6231B4E7F99A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CC94-2CBE-4365-AD2C-38C836E9F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FCC94-2CBE-4365-AD2C-38C836E9F0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kalinina\Desktop\876589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" y="0"/>
            <a:ext cx="913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84" y="1178473"/>
            <a:ext cx="9001156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СОЛИКАМСК.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СЕМЬЯ И ГОРОД – РАСТЁМ ВМЕСТЕ.</a:t>
            </a:r>
          </a:p>
          <a:p>
            <a:pPr algn="ctr"/>
            <a:r>
              <a:rPr lang="ru-RU" sz="86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«ДВОРОВЫЕ           </a:t>
            </a:r>
          </a:p>
          <a:p>
            <a:pPr algn="ctr"/>
            <a:r>
              <a:rPr lang="ru-RU" sz="86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6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   КАНИКУЛЫ»</a:t>
            </a:r>
            <a:r>
              <a:rPr lang="ru-RU" sz="8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pic>
        <p:nvPicPr>
          <p:cNvPr id="2053" name="Picture 5" descr="C:\Users\ankalinina\Desktop\СОЛИКАМС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08" y="116633"/>
            <a:ext cx="879224" cy="11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489098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434"/>
                </a:solidFill>
                <a:latin typeface="Arial Black" panose="020B0A04020102020204" pitchFamily="34" charset="0"/>
              </a:rPr>
              <a:t>Конкурсное задание №2</a:t>
            </a:r>
            <a:endParaRPr lang="ru-RU" sz="2000" b="1" dirty="0">
              <a:solidFill>
                <a:srgbClr val="007434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ankalinina\Desktop\конкурсное задание 2 - презентация\family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9" y="4207143"/>
            <a:ext cx="2230288" cy="26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kalinina\Desktop\famil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51416"/>
            <a:ext cx="3810000" cy="21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kalinina\Desktop\конкурсное задание 2 - презентация\7702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1110" y="3664076"/>
            <a:ext cx="767264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  <a:p>
            <a:pPr algn="ctr"/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solidFill>
                <a:srgbClr val="00743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ankalinina\Desktop\ПРЕЗЕНТАЦИЯ НА КОНКУРС\753a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75" y="4837693"/>
            <a:ext cx="1118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kalinina\Desktop\ПРЕЗЕНТАЦИЯ НА КОНКУРС\753a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7" y="4837694"/>
            <a:ext cx="111824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1738" y="5733256"/>
            <a:ext cx="4831387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dirty="0"/>
              <a:t>https://www.facebook.com/KDN.Solikamsk/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780928"/>
            <a:ext cx="7488832" cy="1440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Ежегодно </a:t>
            </a:r>
            <a:r>
              <a:rPr lang="ru-RU" sz="2400" dirty="0" err="1" smtClean="0">
                <a:latin typeface="Arial Black" panose="020B0A04020102020204" pitchFamily="34" charset="0"/>
              </a:rPr>
              <a:t>ТОСами</a:t>
            </a:r>
            <a:r>
              <a:rPr lang="ru-RU" sz="2400" dirty="0" smtClean="0">
                <a:latin typeface="Arial Black" panose="020B0A04020102020204" pitchFamily="34" charset="0"/>
              </a:rPr>
              <a:t> (Территориальное Общественное Самоуправление)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города Соликамска реализуется проект </a:t>
            </a:r>
          </a:p>
          <a:p>
            <a:pPr marL="45720" indent="0" algn="ctr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«ДВОРОВЫЕ КАНИКУЛЫ».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ankalinina\Desktop\440931_1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4005064"/>
            <a:ext cx="9243336" cy="314784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ermkrai.er.ru/media/userdata/news/2017/07/24/fc9d93d00a557449b8933a17ea8bb3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43408"/>
            <a:ext cx="5904656" cy="35884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208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kalinina\Desktop\конкурсное задание 2 - презентация\22362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2"/>
            <a:ext cx="9172021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251520" y="188640"/>
            <a:ext cx="8744018" cy="8640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В 2017 году проект «ДВОРОВЫЕ КАНИКУЛЫ» 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состоял из 3 сессий: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42" y="1268760"/>
            <a:ext cx="4104455" cy="101566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Соликамск СЕМЕЙНЫЙ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4062" y="1178749"/>
            <a:ext cx="4891083" cy="9541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Соликамск МНОГОНАЦИОНАЛЬНЫЙ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3536" y="1988840"/>
            <a:ext cx="4392488" cy="101566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Соликамск УРОЖАЙНЫЙ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90" y="3004501"/>
            <a:ext cx="9174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Ну вот, уже дворовые каникулы – чудесная пора.</a:t>
            </a:r>
          </a:p>
          <a:p>
            <a:r>
              <a:rPr lang="ru-RU" dirty="0" smtClean="0"/>
              <a:t>Мы </a:t>
            </a:r>
            <a:r>
              <a:rPr lang="ru-RU" dirty="0"/>
              <a:t>ждали их, так ждали их – Ура! Ура! Ура! </a:t>
            </a:r>
          </a:p>
          <a:p>
            <a:r>
              <a:rPr lang="ru-RU" dirty="0" smtClean="0"/>
              <a:t>                                                   Мы </a:t>
            </a:r>
            <a:r>
              <a:rPr lang="ru-RU" dirty="0"/>
              <a:t>проведем их весело, сомнений даже нет.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Со </a:t>
            </a:r>
            <a:r>
              <a:rPr lang="ru-RU" dirty="0"/>
              <a:t>множеством изюминок, и в каждой свой секрет!</a:t>
            </a:r>
          </a:p>
        </p:txBody>
      </p:sp>
    </p:spTree>
    <p:extLst>
      <p:ext uri="{BB962C8B-B14F-4D97-AF65-F5344CB8AC3E}">
        <p14:creationId xmlns:p14="http://schemas.microsoft.com/office/powerpoint/2010/main" val="16695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ankalinina\Desktop\конкурсное задание 2 - презентац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7" y="3700848"/>
            <a:ext cx="4248472" cy="36829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плакат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68">
            <a:off x="145913" y="805127"/>
            <a:ext cx="4861389" cy="57617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784148" y="631212"/>
            <a:ext cx="43646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С 1 по 8 июля на территориях ТОС </a:t>
            </a:r>
            <a:r>
              <a:rPr lang="ru-RU" sz="2000" b="1" dirty="0" smtClean="0">
                <a:latin typeface="Times New Roman"/>
                <a:ea typeface="Times New Roman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Клестовка</a:t>
            </a:r>
            <a:r>
              <a:rPr lang="ru-RU" sz="2000" b="1" dirty="0" smtClean="0">
                <a:latin typeface="Times New Roman"/>
                <a:ea typeface="Times New Roman"/>
              </a:rPr>
              <a:t>», </a:t>
            </a:r>
            <a:r>
              <a:rPr lang="ru-RU" sz="2000" b="1" dirty="0">
                <a:latin typeface="Times New Roman"/>
                <a:ea typeface="Times New Roman"/>
              </a:rPr>
              <a:t>ТОС </a:t>
            </a:r>
            <a:r>
              <a:rPr lang="ru-RU" sz="2000" b="1" dirty="0" smtClean="0">
                <a:latin typeface="Times New Roman"/>
                <a:ea typeface="Times New Roman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Южный</a:t>
            </a:r>
            <a:r>
              <a:rPr lang="ru-RU" sz="2000" b="1" dirty="0" smtClean="0">
                <a:latin typeface="Times New Roman"/>
                <a:ea typeface="Times New Roman"/>
              </a:rPr>
              <a:t>», </a:t>
            </a:r>
            <a:r>
              <a:rPr lang="ru-RU" sz="2000" b="1" dirty="0">
                <a:latin typeface="Times New Roman"/>
                <a:ea typeface="Times New Roman"/>
              </a:rPr>
              <a:t>ТОС </a:t>
            </a:r>
            <a:r>
              <a:rPr lang="ru-RU" sz="2000" b="1" dirty="0" smtClean="0">
                <a:latin typeface="Times New Roman"/>
                <a:ea typeface="Times New Roman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Светлый</a:t>
            </a:r>
            <a:r>
              <a:rPr lang="ru-RU" sz="2000" b="1" dirty="0" smtClean="0">
                <a:latin typeface="Times New Roman"/>
                <a:ea typeface="Times New Roman"/>
              </a:rPr>
              <a:t>», </a:t>
            </a:r>
            <a:r>
              <a:rPr lang="ru-RU" sz="2000" b="1" dirty="0">
                <a:latin typeface="Times New Roman"/>
                <a:ea typeface="Times New Roman"/>
              </a:rPr>
              <a:t>ТОС </a:t>
            </a:r>
            <a:r>
              <a:rPr lang="ru-RU" sz="2000" b="1" dirty="0" smtClean="0">
                <a:latin typeface="Times New Roman"/>
                <a:ea typeface="Times New Roman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Изумрудный</a:t>
            </a:r>
            <a:r>
              <a:rPr lang="ru-RU" sz="2000" b="1" dirty="0" smtClean="0">
                <a:latin typeface="Times New Roman"/>
                <a:ea typeface="Times New Roman"/>
              </a:rPr>
              <a:t>» </a:t>
            </a:r>
            <a:r>
              <a:rPr lang="ru-RU" sz="2000" b="1" dirty="0">
                <a:latin typeface="Times New Roman"/>
                <a:ea typeface="Times New Roman"/>
              </a:rPr>
              <a:t>проходили мероприятия, направленные на создание, укрепление семейных традиций. Подрастающее поколение перенимало опыт от старших. Было проведено 32 мероприятия, объединяющих взрослых и детей. Более 80 человек ежедневно посещали мероприятия.  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69547"/>
            <a:ext cx="511256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Соликамск СЕМЕЙНЫЙ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02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440283">
            <a:off x="651397" y="539013"/>
            <a:ext cx="86853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ТОС </a:t>
            </a:r>
            <a:r>
              <a:rPr lang="ru-RU" dirty="0" smtClean="0"/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Клестовка</a:t>
            </a:r>
            <a:r>
              <a:rPr lang="ru-RU" dirty="0" smtClean="0"/>
              <a:t>» </a:t>
            </a:r>
            <a:r>
              <a:rPr lang="ru-RU" dirty="0"/>
              <a:t>  провели </a:t>
            </a:r>
            <a:r>
              <a:rPr lang="ru-RU" dirty="0" smtClean="0"/>
              <a:t>«Чистые игры»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тропе здоровья. </a:t>
            </a:r>
            <a:r>
              <a:rPr lang="ru-RU" dirty="0" smtClean="0"/>
              <a:t>Было </a:t>
            </a:r>
            <a:r>
              <a:rPr lang="ru-RU" dirty="0"/>
              <a:t>за час собрано 35 мешков с мусором.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стыдно было всем за такую нелюбовь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нашему городу некоторых горожан. Вместе со скаутами школы №9 </a:t>
            </a:r>
            <a:endParaRPr lang="ru-RU" dirty="0" smtClean="0"/>
          </a:p>
          <a:p>
            <a:r>
              <a:rPr lang="ru-RU" dirty="0" smtClean="0"/>
              <a:t>учились </a:t>
            </a:r>
            <a:r>
              <a:rPr lang="ru-RU" dirty="0"/>
              <a:t>ориентированию в лесу. Изготавливали птиц счастья и </a:t>
            </a:r>
            <a:endParaRPr lang="ru-RU" dirty="0" smtClean="0"/>
          </a:p>
          <a:p>
            <a:r>
              <a:rPr lang="ru-RU" dirty="0" smtClean="0"/>
              <a:t>цветочные </a:t>
            </a:r>
            <a:r>
              <a:rPr lang="ru-RU" dirty="0"/>
              <a:t>венки. Больше всего понравилось участникам играть в 12 записок, </a:t>
            </a:r>
            <a:endParaRPr lang="ru-RU" dirty="0" smtClean="0"/>
          </a:p>
          <a:p>
            <a:r>
              <a:rPr lang="ru-RU" dirty="0" smtClean="0"/>
              <a:t>изучая </a:t>
            </a:r>
            <a:r>
              <a:rPr lang="ru-RU" dirty="0"/>
              <a:t>территорию </a:t>
            </a:r>
            <a:r>
              <a:rPr lang="ru-RU" dirty="0" err="1"/>
              <a:t>Клестовки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rot="20647673">
            <a:off x="328141" y="3634771"/>
            <a:ext cx="8565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ТОС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Южный</a:t>
            </a:r>
            <a:r>
              <a:rPr lang="ru-RU" dirty="0" smtClean="0"/>
              <a:t>» </a:t>
            </a:r>
            <a:r>
              <a:rPr lang="ru-RU" dirty="0"/>
              <a:t>создавали подкову счастья, шили прихватки, </a:t>
            </a:r>
            <a:endParaRPr lang="ru-RU" dirty="0" smtClean="0"/>
          </a:p>
          <a:p>
            <a:r>
              <a:rPr lang="ru-RU" dirty="0" smtClean="0"/>
              <a:t>готовили </a:t>
            </a:r>
            <a:r>
              <a:rPr lang="ru-RU" dirty="0"/>
              <a:t>вместе с победительницей конкурса </a:t>
            </a:r>
            <a:r>
              <a:rPr lang="ru-RU" dirty="0" smtClean="0"/>
              <a:t>«Соликамский мини-пирожок» </a:t>
            </a:r>
          </a:p>
          <a:p>
            <a:r>
              <a:rPr lang="ru-RU" dirty="0" smtClean="0"/>
              <a:t>Светланой </a:t>
            </a:r>
            <a:r>
              <a:rPr lang="ru-RU" dirty="0" err="1"/>
              <a:t>Колмогорцевой</a:t>
            </a:r>
            <a:r>
              <a:rPr lang="ru-RU" dirty="0"/>
              <a:t>. Хозяйка на своей кухне делилась рецептами </a:t>
            </a:r>
            <a:endParaRPr lang="ru-RU" dirty="0" smtClean="0"/>
          </a:p>
          <a:p>
            <a:r>
              <a:rPr lang="ru-RU" dirty="0" smtClean="0"/>
              <a:t>домашней </a:t>
            </a:r>
            <a:r>
              <a:rPr lang="ru-RU" dirty="0"/>
              <a:t>выпечки с ребятами. Вот она, самая древняя традиция </a:t>
            </a:r>
            <a:endParaRPr lang="ru-RU" dirty="0" smtClean="0"/>
          </a:p>
          <a:p>
            <a:r>
              <a:rPr lang="ru-RU" dirty="0" smtClean="0"/>
              <a:t>российских </a:t>
            </a:r>
            <a:r>
              <a:rPr lang="ru-RU" dirty="0"/>
              <a:t>семей, которую стоит возрождать.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nkalinina\Desktop\itogi-kulinarnogo-master_klassa-YUzh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0056"/>
            <a:ext cx="4175202" cy="23852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m.solkam.ru/upload/medialibrary/cdc/12-zapis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312368" cy="248508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19838">
            <a:off x="310816" y="223530"/>
            <a:ext cx="8573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ТОС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Изумрудный</a:t>
            </a:r>
            <a:r>
              <a:rPr lang="ru-RU" dirty="0" smtClean="0"/>
              <a:t>» </a:t>
            </a:r>
            <a:r>
              <a:rPr lang="ru-RU" dirty="0"/>
              <a:t>организовывали семейное путешествие, </a:t>
            </a:r>
            <a:endParaRPr lang="ru-RU" dirty="0" smtClean="0"/>
          </a:p>
          <a:p>
            <a:r>
              <a:rPr lang="ru-RU" dirty="0" smtClean="0"/>
              <a:t>прошли </a:t>
            </a:r>
            <a:r>
              <a:rPr lang="ru-RU" dirty="0" err="1"/>
              <a:t>фотоквест</a:t>
            </a:r>
            <a:r>
              <a:rPr lang="ru-RU" dirty="0"/>
              <a:t> и учились писать письма. Уроки каллиграфии </a:t>
            </a:r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/>
              <a:t>востребованы в современном мире. Участники создали фильм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своей дворовой неделе. А еще принимали гостей </a:t>
            </a:r>
            <a:r>
              <a:rPr lang="ru-RU" dirty="0" smtClean="0"/>
              <a:t>и </a:t>
            </a:r>
            <a:r>
              <a:rPr lang="ru-RU" dirty="0"/>
              <a:t>пели песни под гитару.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447393">
            <a:off x="1026243" y="4360852"/>
            <a:ext cx="77989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ТОС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Светлый</a:t>
            </a:r>
            <a:r>
              <a:rPr lang="ru-RU" dirty="0" smtClean="0"/>
              <a:t>» </a:t>
            </a:r>
            <a:r>
              <a:rPr lang="ru-RU" dirty="0"/>
              <a:t>начал проект со спортивных командных игр,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учились «наводить красоту». И конечно, говорили о любви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малой родине, ведь девиз этого лета проект </a:t>
            </a:r>
            <a:r>
              <a:rPr lang="ru-RU" dirty="0" smtClean="0"/>
              <a:t>«Дворовые каникулы»: </a:t>
            </a:r>
          </a:p>
          <a:p>
            <a:r>
              <a:rPr lang="ru-RU" dirty="0" smtClean="0"/>
              <a:t>Я </a:t>
            </a:r>
            <a:r>
              <a:rPr lang="ru-RU" dirty="0"/>
              <a:t>– </a:t>
            </a:r>
            <a:r>
              <a:rPr lang="ru-RU" dirty="0" err="1"/>
              <a:t>Соликамец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008" y="5555715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Встретились все </a:t>
            </a:r>
            <a:r>
              <a:rPr lang="ru-RU" dirty="0" err="1"/>
              <a:t>ТОСы</a:t>
            </a:r>
            <a:r>
              <a:rPr lang="ru-RU" dirty="0"/>
              <a:t> на празднике </a:t>
            </a:r>
            <a:r>
              <a:rPr lang="ru-RU" dirty="0" smtClean="0"/>
              <a:t>«Ивана Купала», </a:t>
            </a:r>
          </a:p>
          <a:p>
            <a:r>
              <a:rPr lang="ru-RU" dirty="0" smtClean="0"/>
              <a:t>к </a:t>
            </a:r>
            <a:r>
              <a:rPr lang="ru-RU" dirty="0"/>
              <a:t>которому готовились все эти дни и на семейном празднике </a:t>
            </a:r>
            <a:r>
              <a:rPr lang="ru-RU" dirty="0" smtClean="0"/>
              <a:t>«Лада», </a:t>
            </a:r>
          </a:p>
          <a:p>
            <a:r>
              <a:rPr lang="ru-RU" dirty="0" smtClean="0"/>
              <a:t>который </a:t>
            </a:r>
            <a:r>
              <a:rPr lang="ru-RU" dirty="0"/>
              <a:t>активно отмечают на территории </a:t>
            </a:r>
            <a:r>
              <a:rPr lang="ru-RU" dirty="0" err="1"/>
              <a:t>Сользавода</a:t>
            </a:r>
            <a:r>
              <a:rPr lang="ru-RU" dirty="0"/>
              <a:t> с 2014 года с семьями.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adm.solkam.ru/upload/medialibrary/934/v-gosty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54" y="764704"/>
            <a:ext cx="6544998" cy="39256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45839"/>
            <a:ext cx="557877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Соликамск МНОГОНАЦИОНАЛЬНЫЙ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15673" y="908720"/>
            <a:ext cx="5228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24 по 30 июля четыре </a:t>
            </a:r>
            <a:r>
              <a:rPr lang="ru-RU" sz="1400" dirty="0"/>
              <a:t>объединенных </a:t>
            </a:r>
            <a:r>
              <a:rPr lang="ru-RU" sz="1400" dirty="0" smtClean="0"/>
              <a:t>площадки </a:t>
            </a:r>
            <a:r>
              <a:rPr lang="ru-RU" sz="1400" dirty="0"/>
              <a:t>в течение </a:t>
            </a:r>
            <a:endParaRPr lang="ru-RU" sz="1400" dirty="0" smtClean="0"/>
          </a:p>
          <a:p>
            <a:r>
              <a:rPr lang="ru-RU" sz="1400" dirty="0" smtClean="0"/>
              <a:t>пяти дней знакомились </a:t>
            </a:r>
            <a:r>
              <a:rPr lang="ru-RU" sz="1400" dirty="0"/>
              <a:t>с </a:t>
            </a:r>
            <a:r>
              <a:rPr lang="ru-RU" sz="1400" dirty="0" smtClean="0"/>
              <a:t>культурами </a:t>
            </a:r>
            <a:r>
              <a:rPr lang="ru-RU" sz="1400" dirty="0"/>
              <a:t>народов, </a:t>
            </a:r>
            <a:endParaRPr lang="ru-RU" sz="1400" dirty="0" smtClean="0"/>
          </a:p>
          <a:p>
            <a:r>
              <a:rPr lang="ru-RU" sz="1400" dirty="0" smtClean="0"/>
              <a:t>проживающих </a:t>
            </a:r>
            <a:r>
              <a:rPr lang="ru-RU" sz="1400" dirty="0"/>
              <a:t>на </a:t>
            </a:r>
            <a:r>
              <a:rPr lang="ru-RU" sz="1400" dirty="0" smtClean="0"/>
              <a:t>территории города</a:t>
            </a:r>
            <a:r>
              <a:rPr lang="ru-RU" sz="1400" dirty="0"/>
              <a:t>. </a:t>
            </a:r>
            <a:r>
              <a:rPr lang="ru-RU" sz="1400" dirty="0" smtClean="0"/>
              <a:t>Особенностью этой </a:t>
            </a:r>
          </a:p>
          <a:p>
            <a:r>
              <a:rPr lang="ru-RU" sz="1400" dirty="0" smtClean="0"/>
              <a:t>сессии </a:t>
            </a:r>
            <a:r>
              <a:rPr lang="ru-RU" sz="1400" dirty="0"/>
              <a:t>стало </a:t>
            </a:r>
            <a:r>
              <a:rPr lang="ru-RU" sz="1400" dirty="0" smtClean="0"/>
              <a:t>объединение </a:t>
            </a:r>
            <a:r>
              <a:rPr lang="ru-RU" sz="1400" dirty="0" err="1" smtClean="0"/>
              <a:t>ТОСов</a:t>
            </a:r>
            <a:r>
              <a:rPr lang="ru-RU" sz="1400" dirty="0"/>
              <a:t>: </a:t>
            </a:r>
            <a:endParaRPr lang="ru-RU" sz="1400" dirty="0" smtClean="0"/>
          </a:p>
          <a:p>
            <a:r>
              <a:rPr lang="ru-RU" sz="1400" dirty="0" smtClean="0"/>
              <a:t>ТОС «</a:t>
            </a:r>
            <a:r>
              <a:rPr lang="ru-RU" sz="1400" u="sng" dirty="0" smtClean="0"/>
              <a:t>Дубрава</a:t>
            </a:r>
            <a:r>
              <a:rPr lang="ru-RU" sz="1400" dirty="0" smtClean="0"/>
              <a:t>» </a:t>
            </a:r>
            <a:r>
              <a:rPr lang="ru-RU" sz="1400" dirty="0"/>
              <a:t>и </a:t>
            </a:r>
            <a:r>
              <a:rPr lang="ru-RU" sz="1400" dirty="0" smtClean="0"/>
              <a:t>ТОС «</a:t>
            </a:r>
            <a:r>
              <a:rPr lang="ru-RU" sz="1400" u="sng" dirty="0" smtClean="0"/>
              <a:t>Наш двор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принимали гостей </a:t>
            </a:r>
            <a:r>
              <a:rPr lang="ru-RU" sz="1400" dirty="0"/>
              <a:t>(</a:t>
            </a:r>
            <a:r>
              <a:rPr lang="ru-RU" sz="1400" dirty="0" smtClean="0"/>
              <a:t>национальные общества) на </a:t>
            </a:r>
            <a:r>
              <a:rPr lang="ru-RU" sz="1400" dirty="0"/>
              <a:t>территории </a:t>
            </a:r>
            <a:endParaRPr lang="ru-RU" sz="1400" dirty="0" smtClean="0"/>
          </a:p>
          <a:p>
            <a:r>
              <a:rPr lang="ru-RU" sz="1400" dirty="0" smtClean="0"/>
              <a:t>двора </a:t>
            </a:r>
            <a:r>
              <a:rPr lang="ru-RU" sz="1400" dirty="0"/>
              <a:t>по  </a:t>
            </a:r>
            <a:r>
              <a:rPr lang="ru-RU" sz="1400" dirty="0" smtClean="0"/>
              <a:t>ул</a:t>
            </a:r>
            <a:r>
              <a:rPr lang="ru-RU" sz="1400" dirty="0"/>
              <a:t>. Дубравная, </a:t>
            </a:r>
            <a:r>
              <a:rPr lang="ru-RU" sz="1400" dirty="0" smtClean="0"/>
              <a:t>51,ТОС «</a:t>
            </a:r>
            <a:r>
              <a:rPr lang="ru-RU" sz="1400" u="sng" dirty="0" smtClean="0"/>
              <a:t>Южный</a:t>
            </a:r>
            <a:r>
              <a:rPr lang="ru-RU" sz="1400" dirty="0" smtClean="0"/>
              <a:t>» </a:t>
            </a:r>
            <a:r>
              <a:rPr lang="ru-RU" sz="1400" dirty="0"/>
              <a:t>принимал </a:t>
            </a:r>
            <a:endParaRPr lang="ru-RU" sz="1400" dirty="0" smtClean="0"/>
          </a:p>
          <a:p>
            <a:r>
              <a:rPr lang="ru-RU" sz="1400" dirty="0" smtClean="0"/>
              <a:t>у себя ТОС «</a:t>
            </a:r>
            <a:r>
              <a:rPr lang="ru-RU" sz="1400" u="sng" dirty="0" err="1" smtClean="0"/>
              <a:t>Корякино</a:t>
            </a:r>
            <a:r>
              <a:rPr lang="ru-RU" sz="1400" dirty="0" smtClean="0"/>
              <a:t>», </a:t>
            </a:r>
            <a:r>
              <a:rPr lang="ru-RU" sz="1400" dirty="0"/>
              <a:t>а </a:t>
            </a:r>
            <a:r>
              <a:rPr lang="ru-RU" sz="1400" dirty="0" smtClean="0"/>
              <a:t>ТОС «</a:t>
            </a:r>
            <a:r>
              <a:rPr lang="ru-RU" sz="1400" u="sng" dirty="0" smtClean="0"/>
              <a:t>Светлый</a:t>
            </a:r>
            <a:r>
              <a:rPr lang="ru-RU" sz="1400" dirty="0" smtClean="0"/>
              <a:t>» </a:t>
            </a:r>
            <a:r>
              <a:rPr lang="ru-RU" sz="1400" dirty="0"/>
              <a:t>каждое утро </a:t>
            </a:r>
          </a:p>
          <a:p>
            <a:r>
              <a:rPr lang="ru-RU" sz="1400" dirty="0" smtClean="0"/>
              <a:t>отправлялся </a:t>
            </a:r>
            <a:r>
              <a:rPr lang="ru-RU" sz="1400" dirty="0"/>
              <a:t>в гости к </a:t>
            </a:r>
            <a:r>
              <a:rPr lang="ru-RU" sz="1400" dirty="0" smtClean="0"/>
              <a:t>ТОС «</a:t>
            </a:r>
            <a:r>
              <a:rPr lang="ru-RU" sz="1400" u="sng" dirty="0" smtClean="0"/>
              <a:t>Изумрудный</a:t>
            </a:r>
            <a:r>
              <a:rPr lang="ru-RU" sz="1400" dirty="0" smtClean="0"/>
              <a:t>». </a:t>
            </a:r>
            <a:endParaRPr lang="ru-RU" sz="1400" dirty="0"/>
          </a:p>
          <a:p>
            <a:r>
              <a:rPr lang="ru-RU" sz="1400" dirty="0"/>
              <a:t>Каждый день, сменяя друг друга, </a:t>
            </a:r>
            <a:r>
              <a:rPr lang="ru-RU" sz="1400" dirty="0" smtClean="0"/>
              <a:t>татаро-башкирский </a:t>
            </a:r>
          </a:p>
          <a:p>
            <a:r>
              <a:rPr lang="ru-RU" sz="1400" dirty="0" smtClean="0"/>
              <a:t>общественный центр «</a:t>
            </a:r>
            <a:r>
              <a:rPr lang="ru-RU" sz="1400" u="sng" dirty="0" err="1" smtClean="0"/>
              <a:t>Кардашляр</a:t>
            </a:r>
            <a:r>
              <a:rPr lang="ru-RU" sz="1400" dirty="0" smtClean="0"/>
              <a:t>», </a:t>
            </a:r>
            <a:r>
              <a:rPr lang="ru-RU" sz="1400" dirty="0"/>
              <a:t>общественная </a:t>
            </a:r>
            <a:endParaRPr lang="ru-RU" sz="1400" dirty="0" smtClean="0"/>
          </a:p>
          <a:p>
            <a:r>
              <a:rPr lang="ru-RU" sz="1400" dirty="0" smtClean="0"/>
              <a:t>организация </a:t>
            </a:r>
            <a:r>
              <a:rPr lang="ru-RU" sz="1400" dirty="0"/>
              <a:t>коми-пермяков </a:t>
            </a:r>
            <a:r>
              <a:rPr lang="ru-RU" sz="1400" dirty="0" smtClean="0"/>
              <a:t>«</a:t>
            </a:r>
            <a:r>
              <a:rPr lang="ru-RU" sz="1400" u="sng" dirty="0" smtClean="0"/>
              <a:t>Тури</a:t>
            </a:r>
            <a:r>
              <a:rPr lang="ru-RU" sz="1400" dirty="0" smtClean="0"/>
              <a:t>», общество </a:t>
            </a:r>
            <a:r>
              <a:rPr lang="ru-RU" sz="1400" dirty="0"/>
              <a:t>российских </a:t>
            </a:r>
            <a:endParaRPr lang="ru-RU" sz="1400" dirty="0" smtClean="0"/>
          </a:p>
          <a:p>
            <a:r>
              <a:rPr lang="ru-RU" sz="1400" dirty="0" smtClean="0"/>
              <a:t>немцев «</a:t>
            </a:r>
            <a:r>
              <a:rPr lang="ru-RU" sz="1400" u="sng" dirty="0" smtClean="0"/>
              <a:t>Возрождение</a:t>
            </a:r>
            <a:r>
              <a:rPr lang="ru-RU" sz="1400" dirty="0" smtClean="0"/>
              <a:t>» </a:t>
            </a:r>
            <a:r>
              <a:rPr lang="ru-RU" sz="1400" dirty="0"/>
              <a:t>и </a:t>
            </a:r>
            <a:r>
              <a:rPr lang="ru-RU" sz="1400" dirty="0" smtClean="0"/>
              <a:t>«</a:t>
            </a:r>
            <a:r>
              <a:rPr lang="ru-RU" sz="1400" u="sng" dirty="0" smtClean="0"/>
              <a:t>Русское общество</a:t>
            </a:r>
            <a:r>
              <a:rPr lang="ru-RU" sz="1400" dirty="0" smtClean="0"/>
              <a:t>» </a:t>
            </a:r>
          </a:p>
          <a:p>
            <a:r>
              <a:rPr lang="ru-RU" sz="1400" dirty="0" smtClean="0"/>
              <a:t>рассказывали </a:t>
            </a:r>
            <a:r>
              <a:rPr lang="ru-RU" sz="1400" dirty="0"/>
              <a:t>жителям ТОС о своей деятельности, </a:t>
            </a:r>
            <a:endParaRPr lang="ru-RU" sz="1400" dirty="0" smtClean="0"/>
          </a:p>
          <a:p>
            <a:r>
              <a:rPr lang="ru-RU" sz="1400" dirty="0" smtClean="0"/>
              <a:t>обычаях </a:t>
            </a:r>
            <a:r>
              <a:rPr lang="ru-RU" sz="1400" dirty="0"/>
              <a:t>и обрядах народа, особенностях национального </a:t>
            </a:r>
            <a:endParaRPr lang="ru-RU" sz="1400" dirty="0" smtClean="0"/>
          </a:p>
          <a:p>
            <a:r>
              <a:rPr lang="ru-RU" sz="1400" dirty="0" smtClean="0"/>
              <a:t>костюма</a:t>
            </a:r>
            <a:r>
              <a:rPr lang="ru-RU" sz="1400" dirty="0"/>
              <a:t>, проводили мастер-классы по национальному </a:t>
            </a:r>
            <a:endParaRPr lang="ru-RU" sz="1400" dirty="0" smtClean="0"/>
          </a:p>
          <a:p>
            <a:r>
              <a:rPr lang="ru-RU" sz="1400" dirty="0" smtClean="0"/>
              <a:t>сувениру. Как </a:t>
            </a:r>
            <a:r>
              <a:rPr lang="ru-RU" sz="1400" dirty="0"/>
              <a:t>отметили руководители </a:t>
            </a:r>
            <a:r>
              <a:rPr lang="ru-RU" sz="1400" dirty="0" smtClean="0"/>
              <a:t>национальных</a:t>
            </a:r>
          </a:p>
          <a:p>
            <a:r>
              <a:rPr lang="ru-RU" sz="1400" dirty="0" smtClean="0"/>
              <a:t>общественных </a:t>
            </a:r>
            <a:r>
              <a:rPr lang="ru-RU" sz="1400" dirty="0"/>
              <a:t>организаций, этот проект позволил им </a:t>
            </a:r>
            <a:endParaRPr lang="ru-RU" sz="1400" dirty="0" smtClean="0"/>
          </a:p>
          <a:p>
            <a:r>
              <a:rPr lang="ru-RU" sz="1400" dirty="0" smtClean="0"/>
              <a:t>узнать </a:t>
            </a:r>
            <a:r>
              <a:rPr lang="ru-RU" sz="1400" dirty="0"/>
              <a:t>территорию города, познакомиться с новыми </a:t>
            </a:r>
            <a:endParaRPr lang="ru-RU" sz="1400" dirty="0" smtClean="0"/>
          </a:p>
          <a:p>
            <a:r>
              <a:rPr lang="ru-RU" sz="1400" dirty="0" smtClean="0"/>
              <a:t>людьми </a:t>
            </a:r>
            <a:r>
              <a:rPr lang="ru-RU" sz="1400" dirty="0"/>
              <a:t>и в очередной раз убедиться, насколько </a:t>
            </a:r>
            <a:endParaRPr lang="ru-RU" sz="1400" dirty="0" smtClean="0"/>
          </a:p>
          <a:p>
            <a:r>
              <a:rPr lang="ru-RU" sz="1400" dirty="0" err="1" smtClean="0"/>
              <a:t>соликамцы</a:t>
            </a:r>
            <a:r>
              <a:rPr lang="ru-RU" sz="1400" dirty="0" smtClean="0"/>
              <a:t> </a:t>
            </a:r>
            <a:r>
              <a:rPr lang="ru-RU" sz="1400" dirty="0"/>
              <a:t>ценят дружбу между народами. </a:t>
            </a:r>
          </a:p>
          <a:p>
            <a:r>
              <a:rPr lang="ru-RU" sz="1400" dirty="0"/>
              <a:t>Среди участников мероприятий были не только жители </a:t>
            </a:r>
            <a:endParaRPr lang="ru-RU" sz="1400" dirty="0" smtClean="0"/>
          </a:p>
          <a:p>
            <a:r>
              <a:rPr lang="ru-RU" sz="1400" dirty="0" smtClean="0"/>
              <a:t>города</a:t>
            </a:r>
            <a:r>
              <a:rPr lang="ru-RU" sz="1400" dirty="0"/>
              <a:t>. На встрече с татаро-башкирским обществом на </a:t>
            </a:r>
            <a:endParaRPr lang="ru-RU" sz="1400" dirty="0" smtClean="0"/>
          </a:p>
          <a:p>
            <a:r>
              <a:rPr lang="ru-RU" sz="1400" dirty="0" smtClean="0"/>
              <a:t>территории </a:t>
            </a:r>
            <a:r>
              <a:rPr lang="ru-RU" sz="1400" dirty="0"/>
              <a:t>ТОС </a:t>
            </a:r>
            <a:r>
              <a:rPr lang="ru-RU" sz="1400" dirty="0" smtClean="0"/>
              <a:t>«</a:t>
            </a:r>
            <a:r>
              <a:rPr lang="ru-RU" sz="1400" u="sng" dirty="0" smtClean="0"/>
              <a:t>Южный</a:t>
            </a:r>
            <a:r>
              <a:rPr lang="ru-RU" sz="1400" dirty="0" smtClean="0"/>
              <a:t>» </a:t>
            </a:r>
            <a:r>
              <a:rPr lang="ru-RU" sz="1400" dirty="0"/>
              <a:t>побывал уроженец </a:t>
            </a:r>
            <a:r>
              <a:rPr lang="ru-RU" sz="1400" dirty="0" smtClean="0"/>
              <a:t>республики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Башкортостан, который в своем отзыве отметил, что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приятно удивлен и восхищен увиденным». </a:t>
            </a:r>
          </a:p>
        </p:txBody>
      </p:sp>
      <p:pic>
        <p:nvPicPr>
          <p:cNvPr id="3075" name="Picture 3" descr="http://adm.solkam.ru/upload/medialibrary/0ff/C6GZbhbe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0" y="642838"/>
            <a:ext cx="4127113" cy="3096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6" y="3755653"/>
            <a:ext cx="3320483" cy="30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4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74851"/>
            <a:ext cx="387157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Соликамск УРОЖАЙНЫЙ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789804"/>
            <a:ext cx="606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14 по 19 </a:t>
            </a:r>
            <a:r>
              <a:rPr lang="ru-RU" dirty="0" smtClean="0"/>
              <a:t>августа участники готовили </a:t>
            </a:r>
            <a:r>
              <a:rPr lang="ru-RU" dirty="0"/>
              <a:t>макеты </a:t>
            </a:r>
            <a:r>
              <a:rPr lang="ru-RU" dirty="0" err="1"/>
              <a:t>ТОСов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5122" name="Picture 2" descr="C:\Users\ankalinina\Desktop\конкурсное задание 2 - презентация\WP_20170819_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005">
            <a:off x="190367" y="4488204"/>
            <a:ext cx="2942233" cy="2206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kalinina\Desktop\конкурсное задание 2 - презентация\WP_20170819_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71" y="4503169"/>
            <a:ext cx="2972651" cy="2229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kalinina\Desktop\конкурсное задание 2 - презентация\WP_20170819_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635">
            <a:off x="6200143" y="4532885"/>
            <a:ext cx="2823082" cy="21173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773835"/>
            <a:ext cx="856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Итоговое мероприятие, где встретились все участники «Дворовых </a:t>
            </a:r>
            <a:r>
              <a:rPr lang="ru-RU" dirty="0" smtClean="0"/>
              <a:t>каникул</a:t>
            </a:r>
            <a:r>
              <a:rPr lang="ru-RU" dirty="0"/>
              <a:t>», </a:t>
            </a:r>
            <a:endParaRPr lang="ru-RU" dirty="0" smtClean="0"/>
          </a:p>
          <a:p>
            <a:pPr algn="ctr"/>
            <a:r>
              <a:rPr lang="ru-RU" dirty="0" smtClean="0"/>
              <a:t>прошло </a:t>
            </a:r>
            <a:r>
              <a:rPr lang="ru-RU" dirty="0"/>
              <a:t>19 августа на V городском фестивале «</a:t>
            </a:r>
            <a:r>
              <a:rPr lang="ru-RU" dirty="0" err="1"/>
              <a:t>Demidov</a:t>
            </a:r>
            <a:r>
              <a:rPr lang="ru-RU" dirty="0"/>
              <a:t> </a:t>
            </a:r>
            <a:r>
              <a:rPr lang="ru-RU" dirty="0" err="1"/>
              <a:t>Flora</a:t>
            </a:r>
            <a:r>
              <a:rPr lang="ru-RU" dirty="0"/>
              <a:t> </a:t>
            </a:r>
            <a:r>
              <a:rPr lang="ru-RU" dirty="0" err="1"/>
              <a:t>Festival</a:t>
            </a:r>
            <a:r>
              <a:rPr lang="ru-RU" dirty="0"/>
              <a:t>». </a:t>
            </a:r>
          </a:p>
        </p:txBody>
      </p:sp>
      <p:pic>
        <p:nvPicPr>
          <p:cNvPr id="5125" name="Picture 5" descr="C:\Users\ankalinina\Desktop\конкурсное задание 2 - презентация\WP_20170819_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358">
            <a:off x="119378" y="1396143"/>
            <a:ext cx="3072468" cy="23043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nkalinina\Desktop\WP_20170819_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46" y="1159136"/>
            <a:ext cx="3287715" cy="2533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nkalinina\Desktop\конкурсное задание 2 - презентация\WP_20170819_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618">
            <a:off x="6402117" y="1470736"/>
            <a:ext cx="2710364" cy="22297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2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320352"/>
            <a:ext cx="8856983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 smtClean="0"/>
              <a:t>Вожатыми </a:t>
            </a:r>
            <a:r>
              <a:rPr lang="ru-RU" sz="1800" dirty="0"/>
              <a:t>являлись студентки 3 </a:t>
            </a:r>
            <a:r>
              <a:rPr lang="ru-RU" sz="1800" dirty="0" smtClean="0"/>
              <a:t>курса </a:t>
            </a:r>
            <a:r>
              <a:rPr lang="ru-RU" sz="1800" dirty="0"/>
              <a:t>отделения очного </a:t>
            </a:r>
            <a:r>
              <a:rPr lang="ru-RU" sz="1800" dirty="0" smtClean="0"/>
              <a:t>обучения по </a:t>
            </a:r>
            <a:r>
              <a:rPr lang="ru-RU" sz="1800" dirty="0"/>
              <a:t>направлению «Педагогическое образование», профиль «Дошкольное образование</a:t>
            </a:r>
            <a:r>
              <a:rPr lang="ru-RU" sz="1800" dirty="0" smtClean="0"/>
              <a:t>»: </a:t>
            </a:r>
            <a:r>
              <a:rPr lang="ru-RU" sz="1800" dirty="0" err="1"/>
              <a:t>Рискова</a:t>
            </a:r>
            <a:r>
              <a:rPr lang="ru-RU" sz="1800" dirty="0"/>
              <a:t> Наталья Николаевна и Ивашова Дарья </a:t>
            </a:r>
            <a:r>
              <a:rPr lang="ru-RU" sz="1800" dirty="0" smtClean="0"/>
              <a:t>Александровна, </a:t>
            </a:r>
            <a:r>
              <a:rPr lang="ru-RU" sz="1800" dirty="0"/>
              <a:t>н</a:t>
            </a:r>
            <a:r>
              <a:rPr lang="ru-RU" sz="1800" dirty="0" smtClean="0"/>
              <a:t>ачальником лагеря - педагог-психолог </a:t>
            </a:r>
            <a:r>
              <a:rPr lang="ru-RU" sz="1800" dirty="0"/>
              <a:t>Муниципальной Службы Примирения </a:t>
            </a:r>
            <a:r>
              <a:rPr lang="ru-RU" sz="1800" dirty="0" err="1"/>
              <a:t>Куртбекирова</a:t>
            </a:r>
            <a:r>
              <a:rPr lang="ru-RU" sz="1800" dirty="0"/>
              <a:t> Наталья Викторовна.</a:t>
            </a:r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4" y="38513"/>
            <a:ext cx="885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период с 17 июля по 4 августа 2017 года на базе  </a:t>
            </a:r>
            <a:r>
              <a:rPr lang="ru-RU" dirty="0" smtClean="0"/>
              <a:t>Муниципальной Службы </a:t>
            </a:r>
            <a:r>
              <a:rPr lang="ru-RU" dirty="0"/>
              <a:t>П</a:t>
            </a:r>
            <a:r>
              <a:rPr lang="ru-RU" dirty="0" smtClean="0"/>
              <a:t>римирения </a:t>
            </a:r>
            <a:r>
              <a:rPr lang="ru-RU" dirty="0"/>
              <a:t>г. Соликамска  </a:t>
            </a:r>
            <a:r>
              <a:rPr lang="ru-RU" dirty="0" smtClean="0"/>
              <a:t>был </a:t>
            </a:r>
            <a:r>
              <a:rPr lang="ru-RU" dirty="0"/>
              <a:t>организован лагерь дневного </a:t>
            </a:r>
            <a:r>
              <a:rPr lang="ru-RU" dirty="0" smtClean="0"/>
              <a:t>пребывания проекта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04032" y="961843"/>
            <a:ext cx="394796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«Ребята с нашего двора»</a:t>
            </a:r>
          </a:p>
        </p:txBody>
      </p:sp>
      <p:pic>
        <p:nvPicPr>
          <p:cNvPr id="1026" name="Picture 2" descr="C:\Users\ankalinina\Desktop\Фото к отчету МСП\20170717_102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4" y="1645107"/>
            <a:ext cx="3499348" cy="1968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kalinina\Desktop\Фото к отчету МСП\20170719_105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8386"/>
            <a:ext cx="3647218" cy="205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kalinina\Desktop\Фото к отчету МСП\20170720_10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8" y="2157847"/>
            <a:ext cx="3773526" cy="212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kalinina\Desktop\Фото к отчету МСП\20170720_100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3" y="2420888"/>
            <a:ext cx="3728308" cy="2097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kalinina\Desktop\Фото к отчету МСП\20170720_1044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3" y="2655411"/>
            <a:ext cx="3660404" cy="2058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kalinina\Desktop\Фото к отчету МСП\20170720_130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41" y="1668293"/>
            <a:ext cx="3509754" cy="1974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kalinina\Desktop\Фото к отчету МСП\20170726_1105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1121"/>
            <a:ext cx="3566383" cy="2006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kalinina\Desktop\Фото к отчету МСП\20170726_1112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63" y="2216118"/>
            <a:ext cx="3494773" cy="1965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kalinina\Desktop\Фото к отчету МСП\20170804_1203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44" y="2395510"/>
            <a:ext cx="3384581" cy="1903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kalinina\Desktop\Фото к отчету МСП\20170804_150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66" y="2629298"/>
            <a:ext cx="3633394" cy="2043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nkalinina\Desktop\Фото к отчету МСП\20170804_15155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12" y="2958963"/>
            <a:ext cx="3416829" cy="192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nkalinina\Desktop\Фото к отчету МСП\20170804_15502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4" y="2958963"/>
            <a:ext cx="3416828" cy="192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nkalinina\Desktop\Фото к отчету МСП\20170727_1218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90" y="3189539"/>
            <a:ext cx="3528495" cy="1984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1480</TotalTime>
  <Words>648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Калинина Анастасия Николаевна</dc:creator>
  <cp:lastModifiedBy>Калинина Анастасия Николаевна</cp:lastModifiedBy>
  <cp:revision>106</cp:revision>
  <dcterms:created xsi:type="dcterms:W3CDTF">2017-05-12T03:45:33Z</dcterms:created>
  <dcterms:modified xsi:type="dcterms:W3CDTF">2017-10-06T09:54:30Z</dcterms:modified>
</cp:coreProperties>
</file>